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34"/>
    <a:srgbClr val="A5FDA7"/>
    <a:srgbClr val="85FFBC"/>
    <a:srgbClr val="FDEFE3"/>
    <a:srgbClr val="F4DFC2"/>
    <a:srgbClr val="009999"/>
    <a:srgbClr val="34A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750" y="-72"/>
      </p:cViewPr>
      <p:guideLst>
        <p:guide orient="horz" pos="13608"/>
        <p:guide pos="10206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D2802-F753-4966-9B5D-BCBE717B8570}" type="datetimeFigureOut">
              <a:rPr lang="pt-BR" smtClean="0"/>
              <a:t>22/05/2016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739A9-272F-4B84-9CB1-F35AE184AD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95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739A9-272F-4B84-9CB1-F35AE184AD17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6"/>
            <a:ext cx="7290911" cy="36864606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6"/>
            <a:ext cx="21332666" cy="36864606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341E-BA56-4BF0-A8A0-EC111E4C2A41}" type="datetimeFigureOut">
              <a:rPr lang="pt-BR" smtClean="0"/>
              <a:pPr/>
              <a:t>22/05/2016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F3EBA-1085-4553-9C2B-09E1BEAAD6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4DFC2"/>
            </a:gs>
            <a:gs pos="50000">
              <a:srgbClr val="FDEFE3"/>
            </a:gs>
            <a:gs pos="100000">
              <a:schemeClr val="bg1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5810" y="8958174"/>
            <a:ext cx="28734982" cy="3711466"/>
          </a:xfrm>
        </p:spPr>
        <p:txBody>
          <a:bodyPr>
            <a:normAutofit/>
          </a:bodyPr>
          <a:lstStyle/>
          <a:p>
            <a:pPr algn="r"/>
            <a:r>
              <a:rPr lang="pt-BR" sz="4800" dirty="0" err="1" smtClean="0"/>
              <a:t>Autorxxxxxxxxxxxxxxxxxxxxxxxxxxxxxxx</a:t>
            </a:r>
            <a:r>
              <a:rPr lang="pt-BR" sz="4800" dirty="0" smtClean="0"/>
              <a:t> ¹, Autorxxxxxxxxxxxxxxxxxxxxxxxx², Autorxxxxxxxxxxxxxxxxxxxxxxxxx³</a:t>
            </a:r>
            <a:r>
              <a:rPr lang="pt-BR" sz="4800" dirty="0"/>
              <a:t/>
            </a:r>
            <a:br>
              <a:rPr lang="pt-BR" sz="4800" dirty="0"/>
            </a:br>
            <a:r>
              <a:rPr lang="pt-BR" sz="4800" dirty="0"/>
              <a:t/>
            </a:r>
            <a:br>
              <a:rPr lang="pt-BR" sz="4800" dirty="0"/>
            </a:br>
            <a:r>
              <a:rPr lang="pt-BR" sz="4800" dirty="0"/>
              <a:t>¹ </a:t>
            </a:r>
            <a:r>
              <a:rPr lang="pt-BR" sz="4800" dirty="0" smtClean="0"/>
              <a:t>Instituição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7076" y="14426659"/>
            <a:ext cx="13747867" cy="6624736"/>
          </a:xfrm>
        </p:spPr>
        <p:txBody>
          <a:bodyPr numCol="1" spcCol="1800000">
            <a:noAutofit/>
          </a:bodyPr>
          <a:lstStyle/>
          <a:p>
            <a:pPr algn="just">
              <a:tabLst>
                <a:tab pos="11401425" algn="l"/>
              </a:tabLst>
            </a:pPr>
            <a:r>
              <a:rPr lang="pt-BR" sz="4800" dirty="0" smtClean="0">
                <a:solidFill>
                  <a:schemeClr val="tx1"/>
                </a:solidFill>
                <a:cs typeface="Times New Roman" pitchFamily="18" charset="0"/>
              </a:rPr>
              <a:t>Procure utilizar mais imagens e menos textos xxxxxxxxxxxxxxxxxxxxxxxxxxxxxxxxxxxxxxxxxxxxxxxx xxxxxxxxxxxxxxxxxxxxxxxxxxxxxxxxxxxxxxxxxxxxxxxx</a:t>
            </a:r>
          </a:p>
          <a:p>
            <a:pPr algn="just">
              <a:tabLst>
                <a:tab pos="11353800" algn="l"/>
              </a:tabLst>
            </a:pPr>
            <a:r>
              <a:rPr lang="pt-BR" sz="4800" dirty="0" smtClean="0">
                <a:solidFill>
                  <a:schemeClr val="tx1"/>
                </a:solidFill>
                <a:cs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pt-BR" sz="4800" dirty="0">
                <a:solidFill>
                  <a:schemeClr val="tx1"/>
                </a:solidFill>
                <a:cs typeface="Times New Roman" pitchFamily="18" charset="0"/>
              </a:rPr>
              <a:t>xxxxxxxxxxxxxxxxxxxxxxxxxxxxxxxxxxxxxxxxxxxxxxxx</a:t>
            </a:r>
            <a:endParaRPr lang="pt-BR" sz="4800" dirty="0">
              <a:solidFill>
                <a:schemeClr val="tx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950874" y="7757845"/>
            <a:ext cx="27973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/>
              <a:t>TÍTULO DO TRABALHO</a:t>
            </a:r>
            <a:endParaRPr lang="pt-BR" sz="7200" b="1" dirty="0"/>
          </a:p>
        </p:txBody>
      </p:sp>
      <p:grpSp>
        <p:nvGrpSpPr>
          <p:cNvPr id="114" name="Grupo 113"/>
          <p:cNvGrpSpPr/>
          <p:nvPr/>
        </p:nvGrpSpPr>
        <p:grpSpPr>
          <a:xfrm>
            <a:off x="1797077" y="13269142"/>
            <a:ext cx="14082704" cy="1152128"/>
            <a:chOff x="1797077" y="13269142"/>
            <a:chExt cx="14082704" cy="1152128"/>
          </a:xfrm>
        </p:grpSpPr>
        <p:sp>
          <p:nvSpPr>
            <p:cNvPr id="116" name="Retângulo de cantos arredondados 115"/>
            <p:cNvSpPr/>
            <p:nvPr/>
          </p:nvSpPr>
          <p:spPr>
            <a:xfrm>
              <a:off x="1797077" y="13269142"/>
              <a:ext cx="13860964" cy="1152128"/>
            </a:xfrm>
            <a:prstGeom prst="roundRect">
              <a:avLst/>
            </a:prstGeom>
            <a:solidFill>
              <a:srgbClr val="007434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CaixaDeTexto 72"/>
            <p:cNvSpPr txBox="1"/>
            <p:nvPr/>
          </p:nvSpPr>
          <p:spPr>
            <a:xfrm>
              <a:off x="2018818" y="13379442"/>
              <a:ext cx="13860963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5000" b="1" dirty="0" smtClean="0">
                  <a:ln w="18415" cmpd="sng">
                    <a:noFill/>
                    <a:prstDash val="solid"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INTRODUÇÃO</a:t>
              </a:r>
              <a:endParaRPr lang="pt-BR" sz="5000" b="1" dirty="0">
                <a:ln w="18415" cmpd="sng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cxnSp>
          <p:nvCxnSpPr>
            <p:cNvPr id="97" name="Conector reto 96"/>
            <p:cNvCxnSpPr/>
            <p:nvPr/>
          </p:nvCxnSpPr>
          <p:spPr>
            <a:xfrm flipH="1">
              <a:off x="1950874" y="14241216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upo 101"/>
          <p:cNvGrpSpPr/>
          <p:nvPr/>
        </p:nvGrpSpPr>
        <p:grpSpPr>
          <a:xfrm>
            <a:off x="1713469" y="22113882"/>
            <a:ext cx="13860964" cy="5334097"/>
            <a:chOff x="1713469" y="22113882"/>
            <a:chExt cx="13860964" cy="5334097"/>
          </a:xfrm>
        </p:grpSpPr>
        <p:grpSp>
          <p:nvGrpSpPr>
            <p:cNvPr id="85" name="Grupo 84"/>
            <p:cNvGrpSpPr/>
            <p:nvPr/>
          </p:nvGrpSpPr>
          <p:grpSpPr>
            <a:xfrm>
              <a:off x="1713469" y="22113882"/>
              <a:ext cx="13860964" cy="5334097"/>
              <a:chOff x="1653406" y="20949123"/>
              <a:chExt cx="13860964" cy="5334097"/>
            </a:xfrm>
          </p:grpSpPr>
          <p:grpSp>
            <p:nvGrpSpPr>
              <p:cNvPr id="36" name="Grupo 35"/>
              <p:cNvGrpSpPr/>
              <p:nvPr/>
            </p:nvGrpSpPr>
            <p:grpSpPr>
              <a:xfrm>
                <a:off x="1653406" y="20949123"/>
                <a:ext cx="13860964" cy="1152128"/>
                <a:chOff x="1653406" y="22466796"/>
                <a:chExt cx="13860964" cy="1152128"/>
              </a:xfrm>
            </p:grpSpPr>
            <p:sp>
              <p:nvSpPr>
                <p:cNvPr id="68" name="Retângulo de cantos arredondados 67"/>
                <p:cNvSpPr/>
                <p:nvPr/>
              </p:nvSpPr>
              <p:spPr>
                <a:xfrm>
                  <a:off x="1653406" y="22466796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4" name="CaixaDeTexto 73"/>
                <p:cNvSpPr txBox="1"/>
                <p:nvPr/>
              </p:nvSpPr>
              <p:spPr>
                <a:xfrm>
                  <a:off x="1653406" y="22611973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OBJETIVO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79" name="Subtítulo 2"/>
              <p:cNvSpPr txBox="1">
                <a:spLocks/>
              </p:cNvSpPr>
              <p:nvPr/>
            </p:nvSpPr>
            <p:spPr>
              <a:xfrm>
                <a:off x="1659975" y="22101251"/>
                <a:ext cx="13743310" cy="4181969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3" name="Conector reto 102"/>
            <p:cNvCxnSpPr/>
            <p:nvPr/>
          </p:nvCxnSpPr>
          <p:spPr>
            <a:xfrm flipH="1">
              <a:off x="1797077" y="23036449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upo 103"/>
          <p:cNvGrpSpPr/>
          <p:nvPr/>
        </p:nvGrpSpPr>
        <p:grpSpPr>
          <a:xfrm>
            <a:off x="17054197" y="13234265"/>
            <a:ext cx="13872888" cy="7803504"/>
            <a:chOff x="17054197" y="13234265"/>
            <a:chExt cx="13872888" cy="7803504"/>
          </a:xfrm>
        </p:grpSpPr>
        <p:grpSp>
          <p:nvGrpSpPr>
            <p:cNvPr id="86" name="Grupo 85"/>
            <p:cNvGrpSpPr/>
            <p:nvPr/>
          </p:nvGrpSpPr>
          <p:grpSpPr>
            <a:xfrm>
              <a:off x="17054197" y="13234265"/>
              <a:ext cx="13872888" cy="7803504"/>
              <a:chOff x="17054197" y="13234265"/>
              <a:chExt cx="13872888" cy="7803504"/>
            </a:xfrm>
          </p:grpSpPr>
          <p:grpSp>
            <p:nvGrpSpPr>
              <p:cNvPr id="33" name="Grupo 32"/>
              <p:cNvGrpSpPr/>
              <p:nvPr/>
            </p:nvGrpSpPr>
            <p:grpSpPr>
              <a:xfrm>
                <a:off x="17054197" y="13234265"/>
                <a:ext cx="13872888" cy="1152128"/>
                <a:chOff x="17054197" y="14473908"/>
                <a:chExt cx="13872888" cy="1152128"/>
              </a:xfrm>
            </p:grpSpPr>
            <p:sp>
              <p:nvSpPr>
                <p:cNvPr id="70" name="Retângulo de cantos arredondados 69"/>
                <p:cNvSpPr/>
                <p:nvPr/>
              </p:nvSpPr>
              <p:spPr>
                <a:xfrm>
                  <a:off x="17066121" y="14473908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6" name="CaixaDeTexto 75"/>
                <p:cNvSpPr txBox="1"/>
                <p:nvPr/>
              </p:nvSpPr>
              <p:spPr>
                <a:xfrm>
                  <a:off x="17054197" y="14619085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RESULTADOS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1" name="Subtítulo 2"/>
              <p:cNvSpPr txBox="1">
                <a:spLocks/>
              </p:cNvSpPr>
              <p:nvPr/>
            </p:nvSpPr>
            <p:spPr>
              <a:xfrm>
                <a:off x="17124948" y="14413033"/>
                <a:ext cx="13743310" cy="6624736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  <a:p>
                <a:pPr algn="just">
                  <a:tabLst>
                    <a:tab pos="11353800" algn="l"/>
                  </a:tabLst>
                </a:pP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5" name="Conector reto 104"/>
            <p:cNvCxnSpPr/>
            <p:nvPr/>
          </p:nvCxnSpPr>
          <p:spPr>
            <a:xfrm flipH="1">
              <a:off x="17228442" y="14194932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upo 105"/>
          <p:cNvGrpSpPr/>
          <p:nvPr/>
        </p:nvGrpSpPr>
        <p:grpSpPr>
          <a:xfrm>
            <a:off x="17027707" y="24228635"/>
            <a:ext cx="13873085" cy="5621621"/>
            <a:chOff x="17196508" y="23332216"/>
            <a:chExt cx="13873085" cy="5621621"/>
          </a:xfrm>
        </p:grpSpPr>
        <p:grpSp>
          <p:nvGrpSpPr>
            <p:cNvPr id="87" name="Grupo 86"/>
            <p:cNvGrpSpPr/>
            <p:nvPr/>
          </p:nvGrpSpPr>
          <p:grpSpPr>
            <a:xfrm>
              <a:off x="17196508" y="23332216"/>
              <a:ext cx="13873085" cy="5621621"/>
              <a:chOff x="17054197" y="21021639"/>
              <a:chExt cx="13873085" cy="5621621"/>
            </a:xfrm>
          </p:grpSpPr>
          <p:grpSp>
            <p:nvGrpSpPr>
              <p:cNvPr id="35" name="Grupo 34"/>
              <p:cNvGrpSpPr/>
              <p:nvPr/>
            </p:nvGrpSpPr>
            <p:grpSpPr>
              <a:xfrm>
                <a:off x="17066318" y="21021639"/>
                <a:ext cx="13860964" cy="1152128"/>
                <a:chOff x="17066121" y="20440579"/>
                <a:chExt cx="13860964" cy="1152128"/>
              </a:xfrm>
            </p:grpSpPr>
            <p:sp>
              <p:nvSpPr>
                <p:cNvPr id="71" name="Retângulo de cantos arredondados 70"/>
                <p:cNvSpPr/>
                <p:nvPr/>
              </p:nvSpPr>
              <p:spPr>
                <a:xfrm>
                  <a:off x="17066121" y="20440579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7" name="CaixaDeTexto 76"/>
                <p:cNvSpPr txBox="1"/>
                <p:nvPr/>
              </p:nvSpPr>
              <p:spPr>
                <a:xfrm>
                  <a:off x="17066121" y="20585756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CONCLUSÃO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2" name="Subtítulo 2"/>
              <p:cNvSpPr txBox="1">
                <a:spLocks/>
              </p:cNvSpPr>
              <p:nvPr/>
            </p:nvSpPr>
            <p:spPr>
              <a:xfrm>
                <a:off x="17054197" y="22173767"/>
                <a:ext cx="13743310" cy="4469493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7" name="Conector reto 106"/>
            <p:cNvCxnSpPr/>
            <p:nvPr/>
          </p:nvCxnSpPr>
          <p:spPr>
            <a:xfrm flipH="1">
              <a:off x="17344767" y="24339167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upo 107"/>
          <p:cNvGrpSpPr/>
          <p:nvPr/>
        </p:nvGrpSpPr>
        <p:grpSpPr>
          <a:xfrm>
            <a:off x="1622832" y="28672704"/>
            <a:ext cx="13922112" cy="13020228"/>
            <a:chOff x="1622832" y="28672704"/>
            <a:chExt cx="13922112" cy="13020228"/>
          </a:xfrm>
        </p:grpSpPr>
        <p:grpSp>
          <p:nvGrpSpPr>
            <p:cNvPr id="83" name="Grupo 82"/>
            <p:cNvGrpSpPr/>
            <p:nvPr/>
          </p:nvGrpSpPr>
          <p:grpSpPr>
            <a:xfrm>
              <a:off x="1622832" y="28672704"/>
              <a:ext cx="13922112" cy="13020228"/>
              <a:chOff x="1622832" y="28672704"/>
              <a:chExt cx="13922112" cy="13020228"/>
            </a:xfrm>
          </p:grpSpPr>
          <p:grpSp>
            <p:nvGrpSpPr>
              <p:cNvPr id="41" name="Grupo 40"/>
              <p:cNvGrpSpPr/>
              <p:nvPr/>
            </p:nvGrpSpPr>
            <p:grpSpPr>
              <a:xfrm>
                <a:off x="1622832" y="28672704"/>
                <a:ext cx="13922112" cy="1152128"/>
                <a:chOff x="1592258" y="29523580"/>
                <a:chExt cx="13922112" cy="1152128"/>
              </a:xfrm>
            </p:grpSpPr>
            <p:sp>
              <p:nvSpPr>
                <p:cNvPr id="69" name="Retângulo de cantos arredondados 68"/>
                <p:cNvSpPr/>
                <p:nvPr/>
              </p:nvSpPr>
              <p:spPr>
                <a:xfrm>
                  <a:off x="1653406" y="29523580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5" name="CaixaDeTexto 74"/>
                <p:cNvSpPr txBox="1"/>
                <p:nvPr/>
              </p:nvSpPr>
              <p:spPr>
                <a:xfrm>
                  <a:off x="1592258" y="29668757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METODOLOGIA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0" name="Subtítulo 2"/>
              <p:cNvSpPr txBox="1">
                <a:spLocks/>
              </p:cNvSpPr>
              <p:nvPr/>
            </p:nvSpPr>
            <p:spPr>
              <a:xfrm>
                <a:off x="1659975" y="29850256"/>
                <a:ext cx="13743310" cy="11842676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9" name="Conector reto 108"/>
            <p:cNvCxnSpPr/>
            <p:nvPr/>
          </p:nvCxnSpPr>
          <p:spPr>
            <a:xfrm flipH="1">
              <a:off x="1797077" y="29621345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upo 109"/>
          <p:cNvGrpSpPr/>
          <p:nvPr/>
        </p:nvGrpSpPr>
        <p:grpSpPr>
          <a:xfrm>
            <a:off x="17026853" y="30562438"/>
            <a:ext cx="13915651" cy="4572727"/>
            <a:chOff x="17262737" y="29446252"/>
            <a:chExt cx="13915651" cy="4572727"/>
          </a:xfrm>
        </p:grpSpPr>
        <p:grpSp>
          <p:nvGrpSpPr>
            <p:cNvPr id="91" name="Grupo 90"/>
            <p:cNvGrpSpPr/>
            <p:nvPr/>
          </p:nvGrpSpPr>
          <p:grpSpPr>
            <a:xfrm>
              <a:off x="17262737" y="29446252"/>
              <a:ext cx="13915651" cy="4572727"/>
              <a:chOff x="17181285" y="31854020"/>
              <a:chExt cx="13915651" cy="4572727"/>
            </a:xfrm>
          </p:grpSpPr>
          <p:grpSp>
            <p:nvGrpSpPr>
              <p:cNvPr id="92" name="Grupo 91"/>
              <p:cNvGrpSpPr/>
              <p:nvPr/>
            </p:nvGrpSpPr>
            <p:grpSpPr>
              <a:xfrm>
                <a:off x="17181285" y="31854020"/>
                <a:ext cx="13915651" cy="1152128"/>
                <a:chOff x="17054197" y="27867396"/>
                <a:chExt cx="13915651" cy="1152128"/>
              </a:xfrm>
            </p:grpSpPr>
            <p:sp>
              <p:nvSpPr>
                <p:cNvPr id="94" name="Retângulo de cantos arredondados 93"/>
                <p:cNvSpPr/>
                <p:nvPr/>
              </p:nvSpPr>
              <p:spPr>
                <a:xfrm>
                  <a:off x="17108884" y="27867396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95" name="CaixaDeTexto 94"/>
                <p:cNvSpPr txBox="1"/>
                <p:nvPr/>
              </p:nvSpPr>
              <p:spPr>
                <a:xfrm>
                  <a:off x="17054197" y="28012573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REFERENCIAS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93" name="Subtítulo 2"/>
              <p:cNvSpPr txBox="1">
                <a:spLocks/>
              </p:cNvSpPr>
              <p:nvPr/>
            </p:nvSpPr>
            <p:spPr>
              <a:xfrm>
                <a:off x="17235972" y="33114379"/>
                <a:ext cx="13743310" cy="3312368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 xxxxxxxxxxxxxxxxxxxxxxxxxxxxxxxxxxxxxxxxxxxxxxxx</a:t>
                </a:r>
              </a:p>
              <a:p>
                <a:pPr algn="just">
                  <a:tabLst>
                    <a:tab pos="11353800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1" name="Conector reto 110"/>
            <p:cNvCxnSpPr/>
            <p:nvPr/>
          </p:nvCxnSpPr>
          <p:spPr>
            <a:xfrm flipH="1">
              <a:off x="17414611" y="30406919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4" name="Grupo 1023"/>
          <p:cNvGrpSpPr/>
          <p:nvPr/>
        </p:nvGrpSpPr>
        <p:grpSpPr>
          <a:xfrm>
            <a:off x="-1" y="-9994"/>
            <a:ext cx="32421597" cy="43205402"/>
            <a:chOff x="-1" y="-9994"/>
            <a:chExt cx="32421597" cy="43205402"/>
          </a:xfrm>
        </p:grpSpPr>
        <p:sp>
          <p:nvSpPr>
            <p:cNvPr id="126" name="Retângulo 125"/>
            <p:cNvSpPr/>
            <p:nvPr/>
          </p:nvSpPr>
          <p:spPr>
            <a:xfrm>
              <a:off x="-1" y="42984230"/>
              <a:ext cx="32421597" cy="21117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3" name="Grupo 122"/>
            <p:cNvGrpSpPr/>
            <p:nvPr/>
          </p:nvGrpSpPr>
          <p:grpSpPr>
            <a:xfrm>
              <a:off x="-1" y="-9994"/>
              <a:ext cx="32404052" cy="43205402"/>
              <a:chOff x="-1" y="-9994"/>
              <a:chExt cx="32404052" cy="43205402"/>
            </a:xfrm>
          </p:grpSpPr>
          <p:grpSp>
            <p:nvGrpSpPr>
              <p:cNvPr id="30" name="Grupo 29"/>
              <p:cNvGrpSpPr/>
              <p:nvPr/>
            </p:nvGrpSpPr>
            <p:grpSpPr>
              <a:xfrm>
                <a:off x="-1" y="-9994"/>
                <a:ext cx="32404051" cy="43205402"/>
                <a:chOff x="-1" y="-9994"/>
                <a:chExt cx="32404051" cy="43205402"/>
              </a:xfrm>
            </p:grpSpPr>
            <p:grpSp>
              <p:nvGrpSpPr>
                <p:cNvPr id="53" name="Grupo 52"/>
                <p:cNvGrpSpPr/>
                <p:nvPr/>
              </p:nvGrpSpPr>
              <p:grpSpPr>
                <a:xfrm>
                  <a:off x="4736" y="-9994"/>
                  <a:ext cx="531168" cy="43205402"/>
                  <a:chOff x="-2555995" y="69943"/>
                  <a:chExt cx="5878022" cy="6123046"/>
                </a:xfrm>
              </p:grpSpPr>
              <p:sp>
                <p:nvSpPr>
                  <p:cNvPr id="55" name="Retângulo 54"/>
                  <p:cNvSpPr/>
                  <p:nvPr/>
                </p:nvSpPr>
                <p:spPr>
                  <a:xfrm>
                    <a:off x="-2555995" y="69943"/>
                    <a:ext cx="2939000" cy="6123046"/>
                  </a:xfrm>
                  <a:prstGeom prst="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56" name="Retângulo 55"/>
                  <p:cNvSpPr/>
                  <p:nvPr/>
                </p:nvSpPr>
                <p:spPr>
                  <a:xfrm>
                    <a:off x="356811" y="71359"/>
                    <a:ext cx="2965216" cy="6121630"/>
                  </a:xfrm>
                  <a:prstGeom prst="rect">
                    <a:avLst/>
                  </a:prstGeom>
                  <a:solidFill>
                    <a:srgbClr val="007434">
                      <a:alpha val="46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grpSp>
              <p:nvGrpSpPr>
                <p:cNvPr id="29" name="Grupo 28"/>
                <p:cNvGrpSpPr/>
                <p:nvPr/>
              </p:nvGrpSpPr>
              <p:grpSpPr>
                <a:xfrm>
                  <a:off x="-1" y="-9994"/>
                  <a:ext cx="32404051" cy="7123002"/>
                  <a:chOff x="-1" y="-9994"/>
                  <a:chExt cx="32404051" cy="7123002"/>
                </a:xfrm>
              </p:grpSpPr>
              <p:sp>
                <p:nvSpPr>
                  <p:cNvPr id="10" name="Retângulo 9"/>
                  <p:cNvSpPr/>
                  <p:nvPr/>
                </p:nvSpPr>
                <p:spPr>
                  <a:xfrm>
                    <a:off x="-1" y="504356"/>
                    <a:ext cx="21026561" cy="5761578"/>
                  </a:xfrm>
                  <a:prstGeom prst="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57" name="Retângulo 56"/>
                  <p:cNvSpPr/>
                  <p:nvPr/>
                </p:nvSpPr>
                <p:spPr>
                  <a:xfrm>
                    <a:off x="20442338" y="-9994"/>
                    <a:ext cx="11961712" cy="6300880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42" name="Retângulo 41"/>
                  <p:cNvSpPr/>
                  <p:nvPr/>
                </p:nvSpPr>
                <p:spPr>
                  <a:xfrm>
                    <a:off x="137526" y="1250327"/>
                    <a:ext cx="31906259" cy="5374709"/>
                  </a:xfrm>
                  <a:prstGeom prst="rect">
                    <a:avLst/>
                  </a:prstGeom>
                  <a:solidFill>
                    <a:srgbClr val="007434">
                      <a:alpha val="4549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58" name="Retângulo 57"/>
                  <p:cNvSpPr/>
                  <p:nvPr/>
                </p:nvSpPr>
                <p:spPr>
                  <a:xfrm>
                    <a:off x="20442338" y="488272"/>
                    <a:ext cx="11947823" cy="6624736"/>
                  </a:xfrm>
                  <a:prstGeom prst="rect">
                    <a:avLst/>
                  </a:prstGeom>
                  <a:solidFill>
                    <a:schemeClr val="bg1">
                      <a:alpha val="56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pic>
                <p:nvPicPr>
                  <p:cNvPr id="9" name="Imagem 8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703112" y="1864428"/>
                    <a:ext cx="9327505" cy="4401506"/>
                  </a:xfrm>
                  <a:prstGeom prst="rect">
                    <a:avLst/>
                  </a:prstGeom>
                </p:spPr>
              </p:pic>
              <p:grpSp>
                <p:nvGrpSpPr>
                  <p:cNvPr id="28" name="Grupo 27"/>
                  <p:cNvGrpSpPr/>
                  <p:nvPr/>
                </p:nvGrpSpPr>
                <p:grpSpPr>
                  <a:xfrm>
                    <a:off x="4428773" y="2294510"/>
                    <a:ext cx="15337704" cy="2387431"/>
                    <a:chOff x="4320706" y="1844096"/>
                    <a:chExt cx="15337704" cy="2387431"/>
                  </a:xfrm>
                </p:grpSpPr>
                <p:sp>
                  <p:nvSpPr>
                    <p:cNvPr id="20" name="CaixaDeTexto 19"/>
                    <p:cNvSpPr txBox="1"/>
                    <p:nvPr/>
                  </p:nvSpPr>
                  <p:spPr>
                    <a:xfrm>
                      <a:off x="4320706" y="1844096"/>
                      <a:ext cx="15337704" cy="163121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/>
                      <a:r>
                        <a:rPr lang="pt-BR" sz="1000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XIII SEMANA DA BIOLOGIA</a:t>
                      </a:r>
                      <a:endParaRPr lang="pt-BR" sz="1000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43" name="CaixaDeTexto 42"/>
                    <p:cNvSpPr txBox="1"/>
                    <p:nvPr/>
                  </p:nvSpPr>
                  <p:spPr>
                    <a:xfrm>
                      <a:off x="5774249" y="3369753"/>
                      <a:ext cx="4476155" cy="86177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pt-BR" sz="5000" dirty="0" smtClean="0">
                          <a:ln w="18415" cmpd="sng">
                            <a:noFill/>
                            <a:prstDash val="solid"/>
                          </a:ln>
                          <a:solidFill>
                            <a:srgbClr val="FFFFFF"/>
                          </a:solidFill>
                        </a:rPr>
                        <a:t>ISSN 2238-2747</a:t>
                      </a:r>
                      <a:endParaRPr lang="pt-BR" sz="5000" dirty="0">
                        <a:ln w="18415" cmpd="sng">
                          <a:noFill/>
                          <a:prstDash val="solid"/>
                        </a:ln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pic>
                <p:nvPicPr>
                  <p:cNvPr id="49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4"/>
                  <a:srcRect/>
                  <a:stretch>
                    <a:fillRect/>
                  </a:stretch>
                </p:blipFill>
                <p:spPr bwMode="auto">
                  <a:xfrm>
                    <a:off x="1368377" y="1791226"/>
                    <a:ext cx="2253144" cy="3393999"/>
                  </a:xfrm>
                  <a:prstGeom prst="rect">
                    <a:avLst/>
                  </a:prstGeom>
                  <a:noFill/>
                  <a:ln w="9360">
                    <a:noFill/>
                    <a:miter lim="800000"/>
                    <a:headEnd/>
                    <a:tailEnd/>
                  </a:ln>
                </p:spPr>
              </p:pic>
            </p:grpSp>
          </p:grpSp>
          <p:sp>
            <p:nvSpPr>
              <p:cNvPr id="127" name="Retângulo 126"/>
              <p:cNvSpPr/>
              <p:nvPr/>
            </p:nvSpPr>
            <p:spPr>
              <a:xfrm>
                <a:off x="535905" y="42773052"/>
                <a:ext cx="31868146" cy="422355"/>
              </a:xfrm>
              <a:prstGeom prst="rect">
                <a:avLst/>
              </a:prstGeom>
              <a:solidFill>
                <a:srgbClr val="007434">
                  <a:alpha val="4549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grpSp>
        <p:nvGrpSpPr>
          <p:cNvPr id="128" name="Grupo 127"/>
          <p:cNvGrpSpPr/>
          <p:nvPr/>
        </p:nvGrpSpPr>
        <p:grpSpPr>
          <a:xfrm>
            <a:off x="17027707" y="35940683"/>
            <a:ext cx="13915651" cy="4572727"/>
            <a:chOff x="17262737" y="29446252"/>
            <a:chExt cx="13915651" cy="4572727"/>
          </a:xfrm>
        </p:grpSpPr>
        <p:grpSp>
          <p:nvGrpSpPr>
            <p:cNvPr id="129" name="Grupo 128"/>
            <p:cNvGrpSpPr/>
            <p:nvPr/>
          </p:nvGrpSpPr>
          <p:grpSpPr>
            <a:xfrm>
              <a:off x="17262737" y="29446252"/>
              <a:ext cx="13915651" cy="4572727"/>
              <a:chOff x="17181285" y="31854020"/>
              <a:chExt cx="13915651" cy="4572727"/>
            </a:xfrm>
          </p:grpSpPr>
          <p:grpSp>
            <p:nvGrpSpPr>
              <p:cNvPr id="131" name="Grupo 130"/>
              <p:cNvGrpSpPr/>
              <p:nvPr/>
            </p:nvGrpSpPr>
            <p:grpSpPr>
              <a:xfrm>
                <a:off x="17181285" y="31854020"/>
                <a:ext cx="13915651" cy="1152128"/>
                <a:chOff x="17054197" y="27867396"/>
                <a:chExt cx="13915651" cy="1152128"/>
              </a:xfrm>
            </p:grpSpPr>
            <p:sp>
              <p:nvSpPr>
                <p:cNvPr id="133" name="Retângulo de cantos arredondados 132"/>
                <p:cNvSpPr/>
                <p:nvPr/>
              </p:nvSpPr>
              <p:spPr>
                <a:xfrm>
                  <a:off x="17108884" y="27867396"/>
                  <a:ext cx="13860964" cy="1152128"/>
                </a:xfrm>
                <a:prstGeom prst="roundRect">
                  <a:avLst/>
                </a:prstGeom>
                <a:solidFill>
                  <a:srgbClr val="007434">
                    <a:alpha val="4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134" name="CaixaDeTexto 133"/>
                <p:cNvSpPr txBox="1"/>
                <p:nvPr/>
              </p:nvSpPr>
              <p:spPr>
                <a:xfrm>
                  <a:off x="17054197" y="28012573"/>
                  <a:ext cx="13860964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5000" b="1" dirty="0" smtClean="0">
                      <a:ln w="18415" cmpd="sng">
                        <a:noFill/>
                        <a:prstDash val="solid"/>
                      </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APOIO</a:t>
                  </a:r>
                  <a:endParaRPr lang="pt-BR" sz="5000" b="1" dirty="0">
                    <a:ln w="18415" cmpd="sng">
                      <a:noFill/>
                      <a:prstDash val="solid"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32" name="Subtítulo 2"/>
              <p:cNvSpPr txBox="1">
                <a:spLocks/>
              </p:cNvSpPr>
              <p:nvPr/>
            </p:nvSpPr>
            <p:spPr>
              <a:xfrm>
                <a:off x="17235972" y="33114379"/>
                <a:ext cx="13743310" cy="3312368"/>
              </a:xfrm>
              <a:prstGeom prst="rect">
                <a:avLst/>
              </a:prstGeom>
            </p:spPr>
            <p:txBody>
              <a:bodyPr vert="horz" lIns="432054" tIns="216027" rIns="432054" bIns="216027" numCol="1" spcCol="1800000" rtlCol="0">
                <a:noAutofit/>
              </a:bodyPr>
              <a:lstStyle>
                <a:lvl1pPr marL="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51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216027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432054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113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648081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864108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080135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296162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12189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282160" indent="0" algn="ctr" defTabSz="432054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9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tabLst>
                    <a:tab pos="11401425" algn="l"/>
                  </a:tabLst>
                </a:pPr>
                <a:r>
                  <a:rPr lang="pt-BR" sz="4800" dirty="0" smtClean="0">
                    <a:solidFill>
                      <a:schemeClr val="tx1"/>
                    </a:solidFill>
                    <a:cs typeface="Times New Roman" pitchFamily="18" charset="0"/>
                  </a:rPr>
                  <a:t>Xxxxxxxxxxxxxxxxxxxxxxxxxxxxxxxxxxxxxxxxxxxxxxxx</a:t>
                </a:r>
                <a:endParaRPr lang="pt-BR" sz="48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30" name="Conector reto 129"/>
            <p:cNvCxnSpPr/>
            <p:nvPr/>
          </p:nvCxnSpPr>
          <p:spPr>
            <a:xfrm flipH="1">
              <a:off x="17414611" y="30406919"/>
              <a:ext cx="13512474" cy="0"/>
            </a:xfrm>
            <a:prstGeom prst="line">
              <a:avLst/>
            </a:prstGeom>
            <a:ln w="57150">
              <a:solidFill>
                <a:srgbClr val="0074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51</Words>
  <Application>Microsoft Office PowerPoint</Application>
  <PresentationFormat>Personalizar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Autorxxxxxxxxxxxxxxxxxxxxxxxxxxxxxxx ¹, Autorxxxxxxxxxxxxxxxxxxxxxxxx², Autorxxxxxxxxxxxxxxxxxxxxxxxxx³  ¹ Instituição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da Biologia</dc:title>
  <dc:creator>CABio</dc:creator>
  <cp:keywords>CABio</cp:keywords>
  <cp:lastModifiedBy>TEREZA RAQUEL CARNEIRO SOARES</cp:lastModifiedBy>
  <cp:revision>11</cp:revision>
  <dcterms:created xsi:type="dcterms:W3CDTF">2015-11-16T15:14:20Z</dcterms:created>
  <dcterms:modified xsi:type="dcterms:W3CDTF">2016-05-23T02:32:27Z</dcterms:modified>
</cp:coreProperties>
</file>