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434"/>
    <a:srgbClr val="85FFBC"/>
    <a:srgbClr val="F4DFC2"/>
    <a:srgbClr val="FDEFE3"/>
    <a:srgbClr val="34A2A2"/>
    <a:srgbClr val="A5FDA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" d="100"/>
          <a:sy n="10" d="100"/>
        </p:scale>
        <p:origin x="2334" y="192"/>
      </p:cViewPr>
      <p:guideLst>
        <p:guide orient="horz" pos="13608"/>
        <p:guide pos="10206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D2802-F753-4966-9B5D-BCBE717B8570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1739A9-272F-4B84-9CB1-F35AE184AD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1951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739A9-272F-4B84-9CB1-F35AE184AD17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7964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6"/>
            <a:ext cx="27543443" cy="9261156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341E-BA56-4BF0-A8A0-EC111E4C2A41}" type="datetimeFigureOut">
              <a:rPr lang="pt-BR" smtClean="0"/>
              <a:pPr/>
              <a:t>26/09/2018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3EBA-1085-4553-9C2B-09E1BEAAD6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341E-BA56-4BF0-A8A0-EC111E4C2A41}" type="datetimeFigureOut">
              <a:rPr lang="pt-BR" smtClean="0"/>
              <a:pPr/>
              <a:t>26/09/2018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3EBA-1085-4553-9C2B-09E1BEAAD6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6"/>
            <a:ext cx="7290911" cy="36864606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6"/>
            <a:ext cx="21332666" cy="36864606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341E-BA56-4BF0-A8A0-EC111E4C2A41}" type="datetimeFigureOut">
              <a:rPr lang="pt-BR" smtClean="0"/>
              <a:pPr/>
              <a:t>26/09/2018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3EBA-1085-4553-9C2B-09E1BEAAD6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341E-BA56-4BF0-A8A0-EC111E4C2A41}" type="datetimeFigureOut">
              <a:rPr lang="pt-BR" smtClean="0"/>
              <a:pPr/>
              <a:t>26/09/2018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3EBA-1085-4553-9C2B-09E1BEAAD6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8" y="27763471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8" y="18312297"/>
            <a:ext cx="27543443" cy="9451177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341E-BA56-4BF0-A8A0-EC111E4C2A41}" type="datetimeFigureOut">
              <a:rPr lang="pt-BR" smtClean="0"/>
              <a:pPr/>
              <a:t>26/09/2018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3EBA-1085-4553-9C2B-09E1BEAAD6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7"/>
            <a:ext cx="14311789" cy="28513565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7"/>
            <a:ext cx="14311789" cy="28513565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341E-BA56-4BF0-A8A0-EC111E4C2A41}" type="datetimeFigureOut">
              <a:rPr lang="pt-BR" smtClean="0"/>
              <a:pPr/>
              <a:t>26/09/2018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3EBA-1085-4553-9C2B-09E1BEAAD6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5" y="9671210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5" y="13701711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11" y="9671210"/>
            <a:ext cx="14323039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11" y="13701711"/>
            <a:ext cx="14323039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341E-BA56-4BF0-A8A0-EC111E4C2A41}" type="datetimeFigureOut">
              <a:rPr lang="pt-BR" smtClean="0"/>
              <a:pPr/>
              <a:t>26/09/2018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3EBA-1085-4553-9C2B-09E1BEAAD6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341E-BA56-4BF0-A8A0-EC111E4C2A41}" type="datetimeFigureOut">
              <a:rPr lang="pt-BR" smtClean="0"/>
              <a:pPr/>
              <a:t>26/09/2018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3EBA-1085-4553-9C2B-09E1BEAAD6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341E-BA56-4BF0-A8A0-EC111E4C2A41}" type="datetimeFigureOut">
              <a:rPr lang="pt-BR" smtClean="0"/>
              <a:pPr/>
              <a:t>26/09/2018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3EBA-1085-4553-9C2B-09E1BEAAD6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5" y="1720217"/>
            <a:ext cx="10660710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4" y="1720219"/>
            <a:ext cx="18114766" cy="36874613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5" y="9041134"/>
            <a:ext cx="10660710" cy="29553698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341E-BA56-4BF0-A8A0-EC111E4C2A41}" type="datetimeFigureOut">
              <a:rPr lang="pt-BR" smtClean="0"/>
              <a:pPr/>
              <a:t>26/09/2018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3EBA-1085-4553-9C2B-09E1BEAAD6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2"/>
            <a:ext cx="19442430" cy="3570451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1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33"/>
            <a:ext cx="19442430" cy="5070629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341E-BA56-4BF0-A8A0-EC111E4C2A41}" type="datetimeFigureOut">
              <a:rPr lang="pt-BR" smtClean="0"/>
              <a:pPr/>
              <a:t>26/09/2018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3EBA-1085-4553-9C2B-09E1BEAAD6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7"/>
            <a:ext cx="29163645" cy="28513565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10"/>
            <a:ext cx="7560945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2341E-BA56-4BF0-A8A0-EC111E4C2A41}" type="datetimeFigureOut">
              <a:rPr lang="pt-BR" smtClean="0"/>
              <a:pPr/>
              <a:t>26/09/2018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10"/>
            <a:ext cx="10261283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10"/>
            <a:ext cx="7560945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F3EBA-1085-4553-9C2B-09E1BEAAD6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434"/>
            </a:gs>
            <a:gs pos="20000">
              <a:srgbClr val="F4DFC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65810" y="8958174"/>
            <a:ext cx="28734982" cy="3711466"/>
          </a:xfrm>
        </p:spPr>
        <p:txBody>
          <a:bodyPr>
            <a:normAutofit/>
          </a:bodyPr>
          <a:lstStyle/>
          <a:p>
            <a:pPr algn="r"/>
            <a:r>
              <a:rPr lang="pt-BR" sz="4800" dirty="0" err="1" smtClean="0"/>
              <a:t>Autorxxxxxxxxxxxxxxxxxxxxxxxxxxxxxxx</a:t>
            </a:r>
            <a:r>
              <a:rPr lang="pt-BR" sz="4800" dirty="0" smtClean="0"/>
              <a:t> ¹, Autorxxxxxxxxxxxxxxxxxxxxxxxx², Autorxxxxxxxxxxxxxxxxxxxxxxxxx³</a:t>
            </a:r>
            <a:r>
              <a:rPr lang="pt-BR" sz="4800" dirty="0"/>
              <a:t/>
            </a:r>
            <a:br>
              <a:rPr lang="pt-BR" sz="4800" dirty="0"/>
            </a:br>
            <a:r>
              <a:rPr lang="pt-BR" sz="4800" dirty="0"/>
              <a:t/>
            </a:r>
            <a:br>
              <a:rPr lang="pt-BR" sz="4800" dirty="0"/>
            </a:br>
            <a:r>
              <a:rPr lang="pt-BR" sz="4800" dirty="0"/>
              <a:t>¹ </a:t>
            </a:r>
            <a:r>
              <a:rPr lang="pt-BR" sz="4800" dirty="0" smtClean="0"/>
              <a:t>Instituição</a:t>
            </a:r>
            <a:endParaRPr lang="pt-BR" sz="4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7076" y="14426659"/>
            <a:ext cx="13747867" cy="6624736"/>
          </a:xfrm>
        </p:spPr>
        <p:txBody>
          <a:bodyPr numCol="1" spcCol="1800000">
            <a:noAutofit/>
          </a:bodyPr>
          <a:lstStyle/>
          <a:p>
            <a:pPr algn="just">
              <a:tabLst>
                <a:tab pos="11401425" algn="l"/>
              </a:tabLst>
            </a:pPr>
            <a:r>
              <a:rPr lang="pt-BR" sz="4800" dirty="0" smtClean="0">
                <a:solidFill>
                  <a:schemeClr val="tx1"/>
                </a:solidFill>
                <a:cs typeface="Times New Roman" pitchFamily="18" charset="0"/>
              </a:rPr>
              <a:t>Procure utilizar mais imagens e menos textos xxxxxxxxxxxxxxxxxxxxxxxxxxxxxxxxxxxxxxxxxxxxxxxx xxxxxxxxxxxxxxxxxxxxxxxxxxxxxxxxxxxxxxxxxxxxxxxx</a:t>
            </a:r>
          </a:p>
          <a:p>
            <a:pPr algn="just">
              <a:tabLst>
                <a:tab pos="11353800" algn="l"/>
              </a:tabLst>
            </a:pPr>
            <a:r>
              <a:rPr lang="pt-BR" sz="4800" dirty="0" smtClean="0">
                <a:solidFill>
                  <a:schemeClr val="tx1"/>
                </a:solidFill>
                <a:cs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r>
              <a:rPr lang="pt-BR" sz="4800" dirty="0">
                <a:solidFill>
                  <a:schemeClr val="tx1"/>
                </a:solidFill>
                <a:cs typeface="Times New Roman" pitchFamily="18" charset="0"/>
              </a:rPr>
              <a:t>xxxxxxxxxxxxxxxxxxxxxxxxxxxxxxxxxxxxxxxxxxxxxxxx</a:t>
            </a:r>
            <a:endParaRPr lang="pt-BR" sz="4800" dirty="0">
              <a:solidFill>
                <a:schemeClr val="tx1"/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1950874" y="7757845"/>
            <a:ext cx="279733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b="1" dirty="0" smtClean="0"/>
              <a:t>TÍTULO DO TRABALHO</a:t>
            </a:r>
            <a:endParaRPr lang="pt-BR" sz="8000" b="1" dirty="0"/>
          </a:p>
        </p:txBody>
      </p:sp>
      <p:grpSp>
        <p:nvGrpSpPr>
          <p:cNvPr id="114" name="Grupo 113"/>
          <p:cNvGrpSpPr/>
          <p:nvPr/>
        </p:nvGrpSpPr>
        <p:grpSpPr>
          <a:xfrm>
            <a:off x="1797077" y="13269142"/>
            <a:ext cx="14082704" cy="1152128"/>
            <a:chOff x="1797077" y="13269142"/>
            <a:chExt cx="14082704" cy="1152128"/>
          </a:xfrm>
        </p:grpSpPr>
        <p:sp>
          <p:nvSpPr>
            <p:cNvPr id="116" name="Retângulo de cantos arredondados 115"/>
            <p:cNvSpPr/>
            <p:nvPr/>
          </p:nvSpPr>
          <p:spPr>
            <a:xfrm>
              <a:off x="1797077" y="13269142"/>
              <a:ext cx="13860964" cy="1152128"/>
            </a:xfrm>
            <a:prstGeom prst="roundRect">
              <a:avLst/>
            </a:prstGeom>
            <a:solidFill>
              <a:srgbClr val="007434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3" name="CaixaDeTexto 72"/>
            <p:cNvSpPr txBox="1"/>
            <p:nvPr/>
          </p:nvSpPr>
          <p:spPr>
            <a:xfrm>
              <a:off x="2018818" y="13379442"/>
              <a:ext cx="13860963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5000" b="1" dirty="0" smtClean="0">
                  <a:ln w="18415" cmpd="sng">
                    <a:noFill/>
                    <a:prstDash val="solid"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INTRODUÇÃO</a:t>
              </a:r>
              <a:endParaRPr lang="pt-BR" sz="5000" b="1" dirty="0">
                <a:ln w="18415" cmpd="sng">
                  <a:noFill/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cxnSp>
          <p:nvCxnSpPr>
            <p:cNvPr id="97" name="Conector reto 96"/>
            <p:cNvCxnSpPr/>
            <p:nvPr/>
          </p:nvCxnSpPr>
          <p:spPr>
            <a:xfrm flipH="1">
              <a:off x="1950874" y="14241216"/>
              <a:ext cx="13512474" cy="0"/>
            </a:xfrm>
            <a:prstGeom prst="line">
              <a:avLst/>
            </a:prstGeom>
            <a:ln w="57150">
              <a:solidFill>
                <a:srgbClr val="00743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upo 101"/>
          <p:cNvGrpSpPr/>
          <p:nvPr/>
        </p:nvGrpSpPr>
        <p:grpSpPr>
          <a:xfrm>
            <a:off x="1713469" y="22113882"/>
            <a:ext cx="13860964" cy="5334097"/>
            <a:chOff x="1713469" y="22113882"/>
            <a:chExt cx="13860964" cy="5334097"/>
          </a:xfrm>
        </p:grpSpPr>
        <p:grpSp>
          <p:nvGrpSpPr>
            <p:cNvPr id="85" name="Grupo 84"/>
            <p:cNvGrpSpPr/>
            <p:nvPr/>
          </p:nvGrpSpPr>
          <p:grpSpPr>
            <a:xfrm>
              <a:off x="1713469" y="22113882"/>
              <a:ext cx="13860964" cy="5334097"/>
              <a:chOff x="1653406" y="20949123"/>
              <a:chExt cx="13860964" cy="5334097"/>
            </a:xfrm>
          </p:grpSpPr>
          <p:grpSp>
            <p:nvGrpSpPr>
              <p:cNvPr id="36" name="Grupo 35"/>
              <p:cNvGrpSpPr/>
              <p:nvPr/>
            </p:nvGrpSpPr>
            <p:grpSpPr>
              <a:xfrm>
                <a:off x="1653406" y="20949123"/>
                <a:ext cx="13860964" cy="1152128"/>
                <a:chOff x="1653406" y="22466796"/>
                <a:chExt cx="13860964" cy="1152128"/>
              </a:xfrm>
            </p:grpSpPr>
            <p:sp>
              <p:nvSpPr>
                <p:cNvPr id="68" name="Retângulo de cantos arredondados 67"/>
                <p:cNvSpPr/>
                <p:nvPr/>
              </p:nvSpPr>
              <p:spPr>
                <a:xfrm>
                  <a:off x="1653406" y="22466796"/>
                  <a:ext cx="13860964" cy="1152128"/>
                </a:xfrm>
                <a:prstGeom prst="roundRect">
                  <a:avLst/>
                </a:prstGeom>
                <a:solidFill>
                  <a:srgbClr val="007434">
                    <a:alpha val="45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74" name="CaixaDeTexto 73"/>
                <p:cNvSpPr txBox="1"/>
                <p:nvPr/>
              </p:nvSpPr>
              <p:spPr>
                <a:xfrm>
                  <a:off x="1653406" y="22611973"/>
                  <a:ext cx="13860964" cy="8617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5000" b="1" dirty="0" smtClean="0">
                      <a:ln w="18415" cmpd="sng">
                        <a:noFill/>
                        <a:prstDash val="solid"/>
                      </a:ln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OBJETIVO</a:t>
                  </a:r>
                  <a:endParaRPr lang="pt-BR" sz="5000" b="1" dirty="0">
                    <a:ln w="18415" cmpd="sng">
                      <a:noFill/>
                      <a:prstDash val="solid"/>
                    </a:ln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79" name="Subtítulo 2"/>
              <p:cNvSpPr txBox="1">
                <a:spLocks/>
              </p:cNvSpPr>
              <p:nvPr/>
            </p:nvSpPr>
            <p:spPr>
              <a:xfrm>
                <a:off x="1659975" y="22101251"/>
                <a:ext cx="13743310" cy="4181969"/>
              </a:xfrm>
              <a:prstGeom prst="rect">
                <a:avLst/>
              </a:prstGeom>
            </p:spPr>
            <p:txBody>
              <a:bodyPr vert="horz" lIns="432054" tIns="216027" rIns="432054" bIns="216027" numCol="1" spcCol="1800000" rtlCol="0">
                <a:noAutofit/>
              </a:bodyPr>
              <a:lstStyle>
                <a:lvl1pPr marL="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51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16027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432054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13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648081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864108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080135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296162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12189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28216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tabLst>
                    <a:tab pos="11401425" algn="l"/>
                  </a:tabLst>
                </a:pPr>
                <a:r>
                  <a:rPr lang="pt-BR" sz="4800" dirty="0" smtClean="0">
                    <a:solidFill>
                      <a:schemeClr val="tx1"/>
                    </a:solidFill>
                    <a:cs typeface="Times New Roman" pitchFamily="18" charset="0"/>
                  </a:rPr>
                  <a:t>Xxxxxxxxxxxxxxxxxxxxxxxxxxxxxxxxxxxxxxxxxxxxxxxx xxxxxxxxxxxxxxxxxxxxxxxxxxxxxxxxxxxxxxxxxxxxxxxx</a:t>
                </a:r>
              </a:p>
              <a:p>
                <a:pPr algn="just">
                  <a:tabLst>
                    <a:tab pos="11353800" algn="l"/>
                  </a:tabLst>
                </a:pPr>
                <a:r>
                  <a:rPr lang="pt-BR" sz="4800" dirty="0" smtClean="0">
                    <a:solidFill>
                      <a:schemeClr val="tx1"/>
                    </a:solidFill>
                    <a:cs typeface="Times New Roman" pitchFamily="18" charset="0"/>
                  </a:rPr>
                  <a:t>xxxxxxxxxxxxxxxxxxxxxxxxxxxxxxxxxxxxxxxxxxxxxxxxxxxxxxxxxxxxxxxxxxxxxxxxxxxxxxxxxxxxxxxxxxxxxxxxxxxxxxxxxxxxxxxxxxxxxxxxxxxxxxxxxxxxxxxxxxxxxxxx</a:t>
                </a:r>
                <a:endParaRPr lang="pt-BR" sz="48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03" name="Conector reto 102"/>
            <p:cNvCxnSpPr/>
            <p:nvPr/>
          </p:nvCxnSpPr>
          <p:spPr>
            <a:xfrm flipH="1">
              <a:off x="1797077" y="23036449"/>
              <a:ext cx="13512474" cy="0"/>
            </a:xfrm>
            <a:prstGeom prst="line">
              <a:avLst/>
            </a:prstGeom>
            <a:ln w="57150">
              <a:solidFill>
                <a:srgbClr val="00743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upo 103"/>
          <p:cNvGrpSpPr/>
          <p:nvPr/>
        </p:nvGrpSpPr>
        <p:grpSpPr>
          <a:xfrm>
            <a:off x="17054197" y="13234265"/>
            <a:ext cx="13872888" cy="7803504"/>
            <a:chOff x="17054197" y="13234265"/>
            <a:chExt cx="13872888" cy="7803504"/>
          </a:xfrm>
        </p:grpSpPr>
        <p:grpSp>
          <p:nvGrpSpPr>
            <p:cNvPr id="86" name="Grupo 85"/>
            <p:cNvGrpSpPr/>
            <p:nvPr/>
          </p:nvGrpSpPr>
          <p:grpSpPr>
            <a:xfrm>
              <a:off x="17054197" y="13234265"/>
              <a:ext cx="13872888" cy="7803504"/>
              <a:chOff x="17054197" y="13234265"/>
              <a:chExt cx="13872888" cy="7803504"/>
            </a:xfrm>
          </p:grpSpPr>
          <p:grpSp>
            <p:nvGrpSpPr>
              <p:cNvPr id="33" name="Grupo 32"/>
              <p:cNvGrpSpPr/>
              <p:nvPr/>
            </p:nvGrpSpPr>
            <p:grpSpPr>
              <a:xfrm>
                <a:off x="17054197" y="13234265"/>
                <a:ext cx="13872888" cy="1152128"/>
                <a:chOff x="17054197" y="14473908"/>
                <a:chExt cx="13872888" cy="1152128"/>
              </a:xfrm>
            </p:grpSpPr>
            <p:sp>
              <p:nvSpPr>
                <p:cNvPr id="70" name="Retângulo de cantos arredondados 69"/>
                <p:cNvSpPr/>
                <p:nvPr/>
              </p:nvSpPr>
              <p:spPr>
                <a:xfrm>
                  <a:off x="17066121" y="14473908"/>
                  <a:ext cx="13860964" cy="1152128"/>
                </a:xfrm>
                <a:prstGeom prst="roundRect">
                  <a:avLst/>
                </a:prstGeom>
                <a:solidFill>
                  <a:srgbClr val="007434">
                    <a:alpha val="45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76" name="CaixaDeTexto 75"/>
                <p:cNvSpPr txBox="1"/>
                <p:nvPr/>
              </p:nvSpPr>
              <p:spPr>
                <a:xfrm>
                  <a:off x="17054197" y="14619085"/>
                  <a:ext cx="13860964" cy="8617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5000" b="1" dirty="0" smtClean="0">
                      <a:ln w="18415" cmpd="sng">
                        <a:noFill/>
                        <a:prstDash val="solid"/>
                      </a:ln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RESULTADOS</a:t>
                  </a:r>
                  <a:endParaRPr lang="pt-BR" sz="5000" b="1" dirty="0">
                    <a:ln w="18415" cmpd="sng">
                      <a:noFill/>
                      <a:prstDash val="solid"/>
                    </a:ln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81" name="Subtítulo 2"/>
              <p:cNvSpPr txBox="1">
                <a:spLocks/>
              </p:cNvSpPr>
              <p:nvPr/>
            </p:nvSpPr>
            <p:spPr>
              <a:xfrm>
                <a:off x="17124948" y="14413033"/>
                <a:ext cx="13743310" cy="6624736"/>
              </a:xfrm>
              <a:prstGeom prst="rect">
                <a:avLst/>
              </a:prstGeom>
            </p:spPr>
            <p:txBody>
              <a:bodyPr vert="horz" lIns="432054" tIns="216027" rIns="432054" bIns="216027" numCol="1" spcCol="1800000" rtlCol="0">
                <a:noAutofit/>
              </a:bodyPr>
              <a:lstStyle>
                <a:lvl1pPr marL="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51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16027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432054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13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648081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864108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080135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296162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12189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28216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tabLst>
                    <a:tab pos="11401425" algn="l"/>
                  </a:tabLst>
                </a:pPr>
                <a:r>
                  <a:rPr lang="pt-BR" sz="4800" dirty="0" smtClean="0">
                    <a:solidFill>
                      <a:schemeClr val="tx1"/>
                    </a:solidFill>
                    <a:cs typeface="Times New Roman" pitchFamily="18" charset="0"/>
                  </a:rPr>
                  <a:t>Xxxxxxxxxxxxxxxxxxxxxxxxxxxxxxxxxxxxxxxxxxxxxxxx xxxxxxxxxxxxxxxxxxxxxxxxxxxxxxxxxxxxxxxxxxxxxxxx</a:t>
                </a:r>
              </a:p>
              <a:p>
                <a:pPr algn="just">
                  <a:tabLst>
                    <a:tab pos="11353800" algn="l"/>
                  </a:tabLst>
                </a:pPr>
                <a:r>
                  <a:rPr lang="pt-BR" sz="4800" dirty="0" smtClean="0">
                    <a:solidFill>
                      <a:schemeClr val="tx1"/>
                    </a:solidFill>
                    <a:cs typeface="Times New Roman" pitchFamily="18" charset="0"/>
                  </a:rPr>
  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  </a:r>
              </a:p>
              <a:p>
                <a:pPr algn="just">
                  <a:tabLst>
                    <a:tab pos="11353800" algn="l"/>
                  </a:tabLst>
                </a:pPr>
                <a:r>
                  <a:rPr lang="pt-BR" sz="4800" dirty="0">
                    <a:solidFill>
                      <a:schemeClr val="tx1"/>
                    </a:solidFill>
                    <a:cs typeface="Times New Roman" pitchFamily="18" charset="0"/>
                  </a:rPr>
                  <a:t>xxxxxxxxxxxxxxxxxxxxxxxxxxxxxxxxxxxxxxxxxxxxxxxxxxxxxxxxxxxxxxxxxxxxxxxxxxxxxxxxxxxxxxxxxxxxxxxxxxxxxxxxxxxxxxxxxxxxxxxxxxxxxxxxxxxxxxxxxxxxxxxx</a:t>
                </a:r>
                <a:endParaRPr lang="pt-BR" sz="4800" dirty="0">
                  <a:solidFill>
                    <a:schemeClr val="tx1"/>
                  </a:solidFill>
                </a:endParaRPr>
              </a:p>
              <a:p>
                <a:pPr algn="just">
                  <a:tabLst>
                    <a:tab pos="11353800" algn="l"/>
                  </a:tabLst>
                </a:pPr>
                <a:endParaRPr lang="pt-BR" sz="48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05" name="Conector reto 104"/>
            <p:cNvCxnSpPr/>
            <p:nvPr/>
          </p:nvCxnSpPr>
          <p:spPr>
            <a:xfrm flipH="1">
              <a:off x="17228442" y="14194932"/>
              <a:ext cx="13512474" cy="0"/>
            </a:xfrm>
            <a:prstGeom prst="line">
              <a:avLst/>
            </a:prstGeom>
            <a:ln w="57150">
              <a:solidFill>
                <a:srgbClr val="00743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upo 105"/>
          <p:cNvGrpSpPr/>
          <p:nvPr/>
        </p:nvGrpSpPr>
        <p:grpSpPr>
          <a:xfrm>
            <a:off x="17027707" y="24228635"/>
            <a:ext cx="13873085" cy="5621621"/>
            <a:chOff x="17196508" y="23332216"/>
            <a:chExt cx="13873085" cy="5621621"/>
          </a:xfrm>
        </p:grpSpPr>
        <p:grpSp>
          <p:nvGrpSpPr>
            <p:cNvPr id="87" name="Grupo 86"/>
            <p:cNvGrpSpPr/>
            <p:nvPr/>
          </p:nvGrpSpPr>
          <p:grpSpPr>
            <a:xfrm>
              <a:off x="17196508" y="23332216"/>
              <a:ext cx="13873085" cy="5621621"/>
              <a:chOff x="17054197" y="21021639"/>
              <a:chExt cx="13873085" cy="5621621"/>
            </a:xfrm>
          </p:grpSpPr>
          <p:grpSp>
            <p:nvGrpSpPr>
              <p:cNvPr id="35" name="Grupo 34"/>
              <p:cNvGrpSpPr/>
              <p:nvPr/>
            </p:nvGrpSpPr>
            <p:grpSpPr>
              <a:xfrm>
                <a:off x="17066318" y="21021639"/>
                <a:ext cx="13860964" cy="1152128"/>
                <a:chOff x="17066121" y="20440579"/>
                <a:chExt cx="13860964" cy="1152128"/>
              </a:xfrm>
            </p:grpSpPr>
            <p:sp>
              <p:nvSpPr>
                <p:cNvPr id="71" name="Retângulo de cantos arredondados 70"/>
                <p:cNvSpPr/>
                <p:nvPr/>
              </p:nvSpPr>
              <p:spPr>
                <a:xfrm>
                  <a:off x="17066121" y="20440579"/>
                  <a:ext cx="13860964" cy="1152128"/>
                </a:xfrm>
                <a:prstGeom prst="roundRect">
                  <a:avLst/>
                </a:prstGeom>
                <a:solidFill>
                  <a:srgbClr val="007434">
                    <a:alpha val="45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77" name="CaixaDeTexto 76"/>
                <p:cNvSpPr txBox="1"/>
                <p:nvPr/>
              </p:nvSpPr>
              <p:spPr>
                <a:xfrm>
                  <a:off x="17066121" y="20585756"/>
                  <a:ext cx="13860964" cy="8617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5000" b="1" dirty="0" smtClean="0">
                      <a:ln w="18415" cmpd="sng">
                        <a:noFill/>
                        <a:prstDash val="solid"/>
                      </a:ln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CONCLUSÃO</a:t>
                  </a:r>
                  <a:endParaRPr lang="pt-BR" sz="5000" b="1" dirty="0">
                    <a:ln w="18415" cmpd="sng">
                      <a:noFill/>
                      <a:prstDash val="solid"/>
                    </a:ln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82" name="Subtítulo 2"/>
              <p:cNvSpPr txBox="1">
                <a:spLocks/>
              </p:cNvSpPr>
              <p:nvPr/>
            </p:nvSpPr>
            <p:spPr>
              <a:xfrm>
                <a:off x="17054197" y="22173767"/>
                <a:ext cx="13743310" cy="4469493"/>
              </a:xfrm>
              <a:prstGeom prst="rect">
                <a:avLst/>
              </a:prstGeom>
            </p:spPr>
            <p:txBody>
              <a:bodyPr vert="horz" lIns="432054" tIns="216027" rIns="432054" bIns="216027" numCol="1" spcCol="1800000" rtlCol="0">
                <a:noAutofit/>
              </a:bodyPr>
              <a:lstStyle>
                <a:lvl1pPr marL="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51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16027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432054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13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648081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864108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080135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296162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12189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28216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tabLst>
                    <a:tab pos="11401425" algn="l"/>
                  </a:tabLst>
                </a:pPr>
                <a:r>
                  <a:rPr lang="pt-BR" sz="4800" dirty="0" smtClean="0">
                    <a:solidFill>
                      <a:schemeClr val="tx1"/>
                    </a:solidFill>
                    <a:cs typeface="Times New Roman" pitchFamily="18" charset="0"/>
                  </a:rPr>
                  <a:t>Xxxxxxxxxxxxxxxxxxxxxxxxxxxxxxxxxxxxxxxxxxxxxxxx xxxxxxxxxxxxxxxxxxxxxxxxxxxxxxxxxxxxxxxxxxxxxxxx</a:t>
                </a:r>
              </a:p>
              <a:p>
                <a:pPr algn="just">
                  <a:tabLst>
                    <a:tab pos="11353800" algn="l"/>
                  </a:tabLst>
                </a:pPr>
                <a:r>
                  <a:rPr lang="pt-BR" sz="4800" dirty="0" smtClean="0">
                    <a:solidFill>
                      <a:schemeClr val="tx1"/>
                    </a:solidFill>
                    <a:cs typeface="Times New Roman" pitchFamily="18" charset="0"/>
                  </a:rPr>
                  <a:t>xxxxxxxxxxxxxxxxxxxxxxxxxxxxxxxxxxxxxxxxxxxxxxxxxxxxxxxxxxxxxxxxxxxxxxxxxxxxxxxxxxxxxxxxxxxxxxxxxxxxxxxxxxxxxxxxxxxxxxxxxxxxxxxxxxxxxxxxxxxxxxxx</a:t>
                </a:r>
                <a:endParaRPr lang="pt-BR" sz="48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07" name="Conector reto 106"/>
            <p:cNvCxnSpPr/>
            <p:nvPr/>
          </p:nvCxnSpPr>
          <p:spPr>
            <a:xfrm flipH="1">
              <a:off x="17344767" y="24339167"/>
              <a:ext cx="13512474" cy="0"/>
            </a:xfrm>
            <a:prstGeom prst="line">
              <a:avLst/>
            </a:prstGeom>
            <a:ln w="57150">
              <a:solidFill>
                <a:srgbClr val="00743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upo 107"/>
          <p:cNvGrpSpPr/>
          <p:nvPr/>
        </p:nvGrpSpPr>
        <p:grpSpPr>
          <a:xfrm>
            <a:off x="1622832" y="28672704"/>
            <a:ext cx="13922112" cy="13020228"/>
            <a:chOff x="1622832" y="28672704"/>
            <a:chExt cx="13922112" cy="13020228"/>
          </a:xfrm>
        </p:grpSpPr>
        <p:grpSp>
          <p:nvGrpSpPr>
            <p:cNvPr id="83" name="Grupo 82"/>
            <p:cNvGrpSpPr/>
            <p:nvPr/>
          </p:nvGrpSpPr>
          <p:grpSpPr>
            <a:xfrm>
              <a:off x="1622832" y="28672704"/>
              <a:ext cx="13922112" cy="13020228"/>
              <a:chOff x="1622832" y="28672704"/>
              <a:chExt cx="13922112" cy="13020228"/>
            </a:xfrm>
          </p:grpSpPr>
          <p:grpSp>
            <p:nvGrpSpPr>
              <p:cNvPr id="41" name="Grupo 40"/>
              <p:cNvGrpSpPr/>
              <p:nvPr/>
            </p:nvGrpSpPr>
            <p:grpSpPr>
              <a:xfrm>
                <a:off x="1622832" y="28672704"/>
                <a:ext cx="13922112" cy="1152128"/>
                <a:chOff x="1592258" y="29523580"/>
                <a:chExt cx="13922112" cy="1152128"/>
              </a:xfrm>
            </p:grpSpPr>
            <p:sp>
              <p:nvSpPr>
                <p:cNvPr id="69" name="Retângulo de cantos arredondados 68"/>
                <p:cNvSpPr/>
                <p:nvPr/>
              </p:nvSpPr>
              <p:spPr>
                <a:xfrm>
                  <a:off x="1653406" y="29523580"/>
                  <a:ext cx="13860964" cy="1152128"/>
                </a:xfrm>
                <a:prstGeom prst="roundRect">
                  <a:avLst/>
                </a:prstGeom>
                <a:solidFill>
                  <a:srgbClr val="007434">
                    <a:alpha val="45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75" name="CaixaDeTexto 74"/>
                <p:cNvSpPr txBox="1"/>
                <p:nvPr/>
              </p:nvSpPr>
              <p:spPr>
                <a:xfrm>
                  <a:off x="1592258" y="29668757"/>
                  <a:ext cx="13860964" cy="8617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5000" b="1" dirty="0" smtClean="0">
                      <a:ln w="18415" cmpd="sng">
                        <a:noFill/>
                        <a:prstDash val="solid"/>
                      </a:ln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METODOLOGIA</a:t>
                  </a:r>
                  <a:endParaRPr lang="pt-BR" sz="5000" b="1" dirty="0">
                    <a:ln w="18415" cmpd="sng">
                      <a:noFill/>
                      <a:prstDash val="solid"/>
                    </a:ln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80" name="Subtítulo 2"/>
              <p:cNvSpPr txBox="1">
                <a:spLocks/>
              </p:cNvSpPr>
              <p:nvPr/>
            </p:nvSpPr>
            <p:spPr>
              <a:xfrm>
                <a:off x="1659975" y="29850256"/>
                <a:ext cx="13743310" cy="11842676"/>
              </a:xfrm>
              <a:prstGeom prst="rect">
                <a:avLst/>
              </a:prstGeom>
            </p:spPr>
            <p:txBody>
              <a:bodyPr vert="horz" lIns="432054" tIns="216027" rIns="432054" bIns="216027" numCol="1" spcCol="1800000" rtlCol="0">
                <a:noAutofit/>
              </a:bodyPr>
              <a:lstStyle>
                <a:lvl1pPr marL="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51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16027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432054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13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648081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864108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080135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296162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12189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28216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tabLst>
                    <a:tab pos="11401425" algn="l"/>
                  </a:tabLst>
                </a:pPr>
                <a:r>
                  <a:rPr lang="pt-BR" sz="4800" dirty="0" smtClean="0">
                    <a:solidFill>
                      <a:schemeClr val="tx1"/>
                    </a:solidFill>
                    <a:cs typeface="Times New Roman" pitchFamily="18" charset="0"/>
                  </a:rPr>
                  <a:t>Xxxxxxxxxxxxxxxxxxxxxxxxxxxxxxxxxxxxxxxxxxxxxxxx xxxxxxxxxxxxxxxxxxxxxxxxxxxxxxxxxxxxxxxxxxxxxxxx</a:t>
                </a:r>
              </a:p>
              <a:p>
                <a:pPr algn="just">
                  <a:tabLst>
                    <a:tab pos="11353800" algn="l"/>
                  </a:tabLst>
                </a:pPr>
                <a:r>
                  <a:rPr lang="pt-BR" sz="4800" dirty="0" smtClean="0">
                    <a:solidFill>
                      <a:schemeClr val="tx1"/>
                    </a:solidFill>
                    <a:cs typeface="Times New Roman" pitchFamily="18" charset="0"/>
                  </a:rPr>
  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  </a:r>
              </a:p>
              <a:p>
                <a:pPr algn="just">
                  <a:tabLst>
                    <a:tab pos="11353800" algn="l"/>
                  </a:tabLst>
                </a:pPr>
                <a:r>
                  <a:rPr lang="pt-BR" sz="4800" dirty="0" smtClean="0">
                    <a:solidFill>
                      <a:schemeClr val="tx1"/>
                    </a:solidFill>
                    <a:cs typeface="Times New Roman" pitchFamily="18" charset="0"/>
                  </a:rPr>
                  <a:t>xxxxxxxxxxxxxxxxxxxxxxxxxxxxxxxxxxxxxxxxxxxxxxxxxxxxxxxxxxxxxxxxxxxxxxxxxxxxxxxxxxxxxxxxxxxxxxxxxxxxxxxxxxxxxxxxxxxxxxxxxxxxxxxxxxxxxxxxxxxxxxxxxxxxxxxxxxxxxxxxxxxxxxxxxxxxxxxxxxxxxxxxxxxxxxxx</a:t>
                </a:r>
                <a:endParaRPr lang="pt-BR" sz="48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09" name="Conector reto 108"/>
            <p:cNvCxnSpPr/>
            <p:nvPr/>
          </p:nvCxnSpPr>
          <p:spPr>
            <a:xfrm flipH="1">
              <a:off x="1797077" y="29621345"/>
              <a:ext cx="13512474" cy="0"/>
            </a:xfrm>
            <a:prstGeom prst="line">
              <a:avLst/>
            </a:prstGeom>
            <a:ln w="57150">
              <a:solidFill>
                <a:srgbClr val="00743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upo 109"/>
          <p:cNvGrpSpPr/>
          <p:nvPr/>
        </p:nvGrpSpPr>
        <p:grpSpPr>
          <a:xfrm>
            <a:off x="17026853" y="30562438"/>
            <a:ext cx="13915651" cy="4572727"/>
            <a:chOff x="17262737" y="29446252"/>
            <a:chExt cx="13915651" cy="4572727"/>
          </a:xfrm>
        </p:grpSpPr>
        <p:grpSp>
          <p:nvGrpSpPr>
            <p:cNvPr id="91" name="Grupo 90"/>
            <p:cNvGrpSpPr/>
            <p:nvPr/>
          </p:nvGrpSpPr>
          <p:grpSpPr>
            <a:xfrm>
              <a:off x="17262737" y="29446252"/>
              <a:ext cx="13915651" cy="4572727"/>
              <a:chOff x="17181285" y="31854020"/>
              <a:chExt cx="13915651" cy="4572727"/>
            </a:xfrm>
          </p:grpSpPr>
          <p:grpSp>
            <p:nvGrpSpPr>
              <p:cNvPr id="92" name="Grupo 91"/>
              <p:cNvGrpSpPr/>
              <p:nvPr/>
            </p:nvGrpSpPr>
            <p:grpSpPr>
              <a:xfrm>
                <a:off x="17181285" y="31854020"/>
                <a:ext cx="13915651" cy="1152128"/>
                <a:chOff x="17054197" y="27867396"/>
                <a:chExt cx="13915651" cy="1152128"/>
              </a:xfrm>
            </p:grpSpPr>
            <p:sp>
              <p:nvSpPr>
                <p:cNvPr id="94" name="Retângulo de cantos arredondados 93"/>
                <p:cNvSpPr/>
                <p:nvPr/>
              </p:nvSpPr>
              <p:spPr>
                <a:xfrm>
                  <a:off x="17108884" y="27867396"/>
                  <a:ext cx="13860964" cy="1152128"/>
                </a:xfrm>
                <a:prstGeom prst="roundRect">
                  <a:avLst/>
                </a:prstGeom>
                <a:solidFill>
                  <a:srgbClr val="007434">
                    <a:alpha val="45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95" name="CaixaDeTexto 94"/>
                <p:cNvSpPr txBox="1"/>
                <p:nvPr/>
              </p:nvSpPr>
              <p:spPr>
                <a:xfrm>
                  <a:off x="17054197" y="28012573"/>
                  <a:ext cx="13860964" cy="8617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5000" b="1" dirty="0" smtClean="0">
                      <a:ln w="18415" cmpd="sng">
                        <a:noFill/>
                        <a:prstDash val="solid"/>
                      </a:ln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REFERENCIAS</a:t>
                  </a:r>
                  <a:endParaRPr lang="pt-BR" sz="5000" b="1" dirty="0">
                    <a:ln w="18415" cmpd="sng">
                      <a:noFill/>
                      <a:prstDash val="solid"/>
                    </a:ln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93" name="Subtítulo 2"/>
              <p:cNvSpPr txBox="1">
                <a:spLocks/>
              </p:cNvSpPr>
              <p:nvPr/>
            </p:nvSpPr>
            <p:spPr>
              <a:xfrm>
                <a:off x="17235972" y="33114379"/>
                <a:ext cx="13743310" cy="3312368"/>
              </a:xfrm>
              <a:prstGeom prst="rect">
                <a:avLst/>
              </a:prstGeom>
            </p:spPr>
            <p:txBody>
              <a:bodyPr vert="horz" lIns="432054" tIns="216027" rIns="432054" bIns="216027" numCol="1" spcCol="1800000" rtlCol="0">
                <a:noAutofit/>
              </a:bodyPr>
              <a:lstStyle>
                <a:lvl1pPr marL="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51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16027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432054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13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648081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864108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080135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296162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12189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28216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tabLst>
                    <a:tab pos="11401425" algn="l"/>
                  </a:tabLst>
                </a:pPr>
                <a:r>
                  <a:rPr lang="pt-BR" sz="4800" dirty="0" smtClean="0">
                    <a:solidFill>
                      <a:schemeClr val="tx1"/>
                    </a:solidFill>
                    <a:cs typeface="Times New Roman" pitchFamily="18" charset="0"/>
                  </a:rPr>
                  <a:t>Xxxxxxxxxxxxxxxxxxxxxxxxxxxxxxxxxxxxxxxxxxxxxxxx xxxxxxxxxxxxxxxxxxxxxxxxxxxxxxxxxxxxxxxxxxxxxxxx</a:t>
                </a:r>
              </a:p>
              <a:p>
                <a:pPr algn="just">
                  <a:tabLst>
                    <a:tab pos="11353800" algn="l"/>
                  </a:tabLst>
                </a:pPr>
                <a:r>
                  <a:rPr lang="pt-BR" sz="4800" dirty="0" smtClean="0">
                    <a:solidFill>
                      <a:schemeClr val="tx1"/>
                    </a:solidFill>
                    <a:cs typeface="Times New Roman" pitchFamily="18" charset="0"/>
                  </a:rPr>
                  <a:t>xxxxxxxxxxxxxxxxxxxxxxxxxxxxxxxxxxxxxxxxxxxxxxxxxxxxxxxxxxxxxxxxxxxxxxxxxxxxxxxxxxxxxxxxxxxxxxxx</a:t>
                </a:r>
                <a:endParaRPr lang="pt-BR" sz="48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11" name="Conector reto 110"/>
            <p:cNvCxnSpPr/>
            <p:nvPr/>
          </p:nvCxnSpPr>
          <p:spPr>
            <a:xfrm flipH="1">
              <a:off x="17414611" y="30406919"/>
              <a:ext cx="13512474" cy="0"/>
            </a:xfrm>
            <a:prstGeom prst="line">
              <a:avLst/>
            </a:prstGeom>
            <a:ln w="57150">
              <a:solidFill>
                <a:srgbClr val="00743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8" name="Grupo 127"/>
          <p:cNvGrpSpPr/>
          <p:nvPr/>
        </p:nvGrpSpPr>
        <p:grpSpPr>
          <a:xfrm>
            <a:off x="17027707" y="35940683"/>
            <a:ext cx="13915651" cy="4572727"/>
            <a:chOff x="17262737" y="29446252"/>
            <a:chExt cx="13915651" cy="4572727"/>
          </a:xfrm>
        </p:grpSpPr>
        <p:grpSp>
          <p:nvGrpSpPr>
            <p:cNvPr id="129" name="Grupo 128"/>
            <p:cNvGrpSpPr/>
            <p:nvPr/>
          </p:nvGrpSpPr>
          <p:grpSpPr>
            <a:xfrm>
              <a:off x="17262737" y="29446252"/>
              <a:ext cx="13915651" cy="4572727"/>
              <a:chOff x="17181285" y="31854020"/>
              <a:chExt cx="13915651" cy="4572727"/>
            </a:xfrm>
          </p:grpSpPr>
          <p:grpSp>
            <p:nvGrpSpPr>
              <p:cNvPr id="131" name="Grupo 130"/>
              <p:cNvGrpSpPr/>
              <p:nvPr/>
            </p:nvGrpSpPr>
            <p:grpSpPr>
              <a:xfrm>
                <a:off x="17181285" y="31854020"/>
                <a:ext cx="13915651" cy="1152128"/>
                <a:chOff x="17054197" y="27867396"/>
                <a:chExt cx="13915651" cy="1152128"/>
              </a:xfrm>
            </p:grpSpPr>
            <p:sp>
              <p:nvSpPr>
                <p:cNvPr id="133" name="Retângulo de cantos arredondados 132"/>
                <p:cNvSpPr/>
                <p:nvPr/>
              </p:nvSpPr>
              <p:spPr>
                <a:xfrm>
                  <a:off x="17108884" y="27867396"/>
                  <a:ext cx="13860964" cy="1152128"/>
                </a:xfrm>
                <a:prstGeom prst="roundRect">
                  <a:avLst/>
                </a:prstGeom>
                <a:solidFill>
                  <a:srgbClr val="007434">
                    <a:alpha val="45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134" name="CaixaDeTexto 133"/>
                <p:cNvSpPr txBox="1"/>
                <p:nvPr/>
              </p:nvSpPr>
              <p:spPr>
                <a:xfrm>
                  <a:off x="17054197" y="28012573"/>
                  <a:ext cx="13860964" cy="8617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5000" b="1" dirty="0" smtClean="0">
                      <a:ln w="18415" cmpd="sng">
                        <a:noFill/>
                        <a:prstDash val="solid"/>
                      </a:ln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APOIO</a:t>
                  </a:r>
                  <a:endParaRPr lang="pt-BR" sz="5000" b="1" dirty="0">
                    <a:ln w="18415" cmpd="sng">
                      <a:noFill/>
                      <a:prstDash val="solid"/>
                    </a:ln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132" name="Subtítulo 2"/>
              <p:cNvSpPr txBox="1">
                <a:spLocks/>
              </p:cNvSpPr>
              <p:nvPr/>
            </p:nvSpPr>
            <p:spPr>
              <a:xfrm>
                <a:off x="17235972" y="33114379"/>
                <a:ext cx="13743310" cy="3312368"/>
              </a:xfrm>
              <a:prstGeom prst="rect">
                <a:avLst/>
              </a:prstGeom>
            </p:spPr>
            <p:txBody>
              <a:bodyPr vert="horz" lIns="432054" tIns="216027" rIns="432054" bIns="216027" numCol="1" spcCol="1800000" rtlCol="0">
                <a:noAutofit/>
              </a:bodyPr>
              <a:lstStyle>
                <a:lvl1pPr marL="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51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16027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432054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13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648081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864108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080135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296162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12189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28216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tabLst>
                    <a:tab pos="11401425" algn="l"/>
                  </a:tabLst>
                </a:pPr>
                <a:endParaRPr lang="pt-BR" sz="48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30" name="Conector reto 129"/>
            <p:cNvCxnSpPr/>
            <p:nvPr/>
          </p:nvCxnSpPr>
          <p:spPr>
            <a:xfrm flipH="1">
              <a:off x="17414611" y="30406919"/>
              <a:ext cx="13512474" cy="0"/>
            </a:xfrm>
            <a:prstGeom prst="line">
              <a:avLst/>
            </a:prstGeom>
            <a:ln w="57150">
              <a:solidFill>
                <a:srgbClr val="00743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o 7"/>
          <p:cNvGrpSpPr/>
          <p:nvPr/>
        </p:nvGrpSpPr>
        <p:grpSpPr>
          <a:xfrm>
            <a:off x="-1" y="-9994"/>
            <a:ext cx="32421597" cy="43205402"/>
            <a:chOff x="-1" y="-9994"/>
            <a:chExt cx="32421597" cy="43205402"/>
          </a:xfrm>
        </p:grpSpPr>
        <p:grpSp>
          <p:nvGrpSpPr>
            <p:cNvPr id="1024" name="Grupo 1023"/>
            <p:cNvGrpSpPr/>
            <p:nvPr/>
          </p:nvGrpSpPr>
          <p:grpSpPr>
            <a:xfrm>
              <a:off x="-1" y="-9994"/>
              <a:ext cx="32421597" cy="43205402"/>
              <a:chOff x="-1" y="-9994"/>
              <a:chExt cx="32421597" cy="43205402"/>
            </a:xfrm>
          </p:grpSpPr>
          <p:sp>
            <p:nvSpPr>
              <p:cNvPr id="126" name="Retângulo 125"/>
              <p:cNvSpPr/>
              <p:nvPr/>
            </p:nvSpPr>
            <p:spPr>
              <a:xfrm>
                <a:off x="-1" y="42984230"/>
                <a:ext cx="32421597" cy="21117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grpSp>
            <p:nvGrpSpPr>
              <p:cNvPr id="123" name="Grupo 122"/>
              <p:cNvGrpSpPr/>
              <p:nvPr/>
            </p:nvGrpSpPr>
            <p:grpSpPr>
              <a:xfrm>
                <a:off x="-1" y="-9994"/>
                <a:ext cx="32404052" cy="43205402"/>
                <a:chOff x="-1" y="-9994"/>
                <a:chExt cx="32404052" cy="43205402"/>
              </a:xfrm>
            </p:grpSpPr>
            <p:grpSp>
              <p:nvGrpSpPr>
                <p:cNvPr id="30" name="Grupo 29"/>
                <p:cNvGrpSpPr/>
                <p:nvPr/>
              </p:nvGrpSpPr>
              <p:grpSpPr>
                <a:xfrm>
                  <a:off x="-1" y="-9994"/>
                  <a:ext cx="32404051" cy="43205402"/>
                  <a:chOff x="-1" y="-9994"/>
                  <a:chExt cx="32404051" cy="43205402"/>
                </a:xfrm>
              </p:grpSpPr>
              <p:grpSp>
                <p:nvGrpSpPr>
                  <p:cNvPr id="53" name="Grupo 52"/>
                  <p:cNvGrpSpPr/>
                  <p:nvPr/>
                </p:nvGrpSpPr>
                <p:grpSpPr>
                  <a:xfrm>
                    <a:off x="4736" y="-9994"/>
                    <a:ext cx="531168" cy="43205402"/>
                    <a:chOff x="-2555995" y="69943"/>
                    <a:chExt cx="5878022" cy="6123046"/>
                  </a:xfrm>
                </p:grpSpPr>
                <p:sp>
                  <p:nvSpPr>
                    <p:cNvPr id="55" name="Retângulo 54"/>
                    <p:cNvSpPr/>
                    <p:nvPr/>
                  </p:nvSpPr>
                  <p:spPr>
                    <a:xfrm>
                      <a:off x="-2555995" y="69943"/>
                      <a:ext cx="2939000" cy="6123046"/>
                    </a:xfrm>
                    <a:prstGeom prst="rect">
                      <a:avLst/>
                    </a:prstGeom>
                    <a:solidFill>
                      <a:schemeClr val="tx1">
                        <a:lumMod val="75000"/>
                        <a:lumOff val="2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pt-BR"/>
                    </a:p>
                  </p:txBody>
                </p:sp>
                <p:sp>
                  <p:nvSpPr>
                    <p:cNvPr id="56" name="Retângulo 55"/>
                    <p:cNvSpPr/>
                    <p:nvPr/>
                  </p:nvSpPr>
                  <p:spPr>
                    <a:xfrm>
                      <a:off x="356811" y="71359"/>
                      <a:ext cx="2965216" cy="6121630"/>
                    </a:xfrm>
                    <a:prstGeom prst="rect">
                      <a:avLst/>
                    </a:prstGeom>
                    <a:solidFill>
                      <a:srgbClr val="007434">
                        <a:alpha val="46000"/>
                      </a:srgb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pt-BR"/>
                    </a:p>
                  </p:txBody>
                </p:sp>
              </p:grpSp>
              <p:grpSp>
                <p:nvGrpSpPr>
                  <p:cNvPr id="29" name="Grupo 28"/>
                  <p:cNvGrpSpPr/>
                  <p:nvPr/>
                </p:nvGrpSpPr>
                <p:grpSpPr>
                  <a:xfrm>
                    <a:off x="-1" y="-9994"/>
                    <a:ext cx="32404051" cy="7123002"/>
                    <a:chOff x="-1" y="-9994"/>
                    <a:chExt cx="32404051" cy="7123002"/>
                  </a:xfrm>
                </p:grpSpPr>
                <p:sp>
                  <p:nvSpPr>
                    <p:cNvPr id="10" name="Retângulo 9"/>
                    <p:cNvSpPr/>
                    <p:nvPr/>
                  </p:nvSpPr>
                  <p:spPr>
                    <a:xfrm>
                      <a:off x="-1" y="504356"/>
                      <a:ext cx="21026561" cy="5761578"/>
                    </a:xfrm>
                    <a:prstGeom prst="rect">
                      <a:avLst/>
                    </a:prstGeom>
                    <a:solidFill>
                      <a:srgbClr val="0070C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pt-BR"/>
                    </a:p>
                  </p:txBody>
                </p:sp>
                <p:sp>
                  <p:nvSpPr>
                    <p:cNvPr id="57" name="Retângulo 56"/>
                    <p:cNvSpPr/>
                    <p:nvPr/>
                  </p:nvSpPr>
                  <p:spPr>
                    <a:xfrm>
                      <a:off x="20442338" y="-9994"/>
                      <a:ext cx="11961712" cy="6300880"/>
                    </a:xfrm>
                    <a:prstGeom prst="rect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pt-BR"/>
                    </a:p>
                  </p:txBody>
                </p:sp>
                <p:sp>
                  <p:nvSpPr>
                    <p:cNvPr id="42" name="Retângulo 41"/>
                    <p:cNvSpPr/>
                    <p:nvPr/>
                  </p:nvSpPr>
                  <p:spPr>
                    <a:xfrm>
                      <a:off x="137526" y="538603"/>
                      <a:ext cx="31906259" cy="6086434"/>
                    </a:xfrm>
                    <a:prstGeom prst="rect">
                      <a:avLst/>
                    </a:prstGeom>
                    <a:solidFill>
                      <a:srgbClr val="002060">
                        <a:alpha val="45000"/>
                      </a:srgb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pt-BR"/>
                    </a:p>
                  </p:txBody>
                </p:sp>
                <p:sp>
                  <p:nvSpPr>
                    <p:cNvPr id="58" name="Retângulo 57"/>
                    <p:cNvSpPr/>
                    <p:nvPr/>
                  </p:nvSpPr>
                  <p:spPr>
                    <a:xfrm>
                      <a:off x="20442338" y="488272"/>
                      <a:ext cx="11947823" cy="6624736"/>
                    </a:xfrm>
                    <a:prstGeom prst="rect">
                      <a:avLst/>
                    </a:prstGeom>
                    <a:solidFill>
                      <a:schemeClr val="bg1">
                        <a:alpha val="56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pt-BR"/>
                    </a:p>
                  </p:txBody>
                </p:sp>
                <p:sp>
                  <p:nvSpPr>
                    <p:cNvPr id="43" name="CaixaDeTexto 42"/>
                    <p:cNvSpPr txBox="1"/>
                    <p:nvPr/>
                  </p:nvSpPr>
                  <p:spPr>
                    <a:xfrm>
                      <a:off x="6973918" y="4399031"/>
                      <a:ext cx="7228898" cy="101566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pt-BR" sz="6000" dirty="0" smtClean="0">
                          <a:ln w="18415" cmpd="sng">
                            <a:noFill/>
                            <a:prstDash val="solid"/>
                          </a:ln>
                          <a:solidFill>
                            <a:srgbClr val="FFFFFF"/>
                          </a:solidFill>
                        </a:rPr>
                        <a:t>ISSN 2238-2747</a:t>
                      </a:r>
                      <a:endParaRPr lang="pt-BR" sz="6000" dirty="0">
                        <a:ln w="18415" cmpd="sng">
                          <a:noFill/>
                          <a:prstDash val="solid"/>
                        </a:ln>
                        <a:solidFill>
                          <a:srgbClr val="FFFFFF"/>
                        </a:solidFill>
                      </a:endParaRPr>
                    </a:p>
                  </p:txBody>
                </p:sp>
                <p:pic>
                  <p:nvPicPr>
                    <p:cNvPr id="49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/>
                    <a:srcRect/>
                    <a:stretch>
                      <a:fillRect/>
                    </a:stretch>
                  </p:blipFill>
                  <p:spPr bwMode="auto">
                    <a:xfrm>
                      <a:off x="796678" y="2351151"/>
                      <a:ext cx="1759046" cy="2649720"/>
                    </a:xfrm>
                    <a:prstGeom prst="rect">
                      <a:avLst/>
                    </a:prstGeom>
                    <a:noFill/>
                    <a:ln w="9360">
                      <a:noFill/>
                      <a:miter lim="800000"/>
                      <a:headEnd/>
                      <a:tailEnd/>
                    </a:ln>
                  </p:spPr>
                </p:pic>
              </p:grpSp>
            </p:grpSp>
            <p:sp>
              <p:nvSpPr>
                <p:cNvPr id="127" name="Retângulo 126"/>
                <p:cNvSpPr/>
                <p:nvPr/>
              </p:nvSpPr>
              <p:spPr>
                <a:xfrm>
                  <a:off x="535905" y="42773052"/>
                  <a:ext cx="31868146" cy="422355"/>
                </a:xfrm>
                <a:prstGeom prst="rect">
                  <a:avLst/>
                </a:prstGeom>
                <a:solidFill>
                  <a:srgbClr val="007434">
                    <a:alpha val="4549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</p:grpSp>
        </p:grpSp>
        <p:pic>
          <p:nvPicPr>
            <p:cNvPr id="4" name="Imagem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945418" y="1635988"/>
              <a:ext cx="6455674" cy="3626957"/>
            </a:xfrm>
            <a:prstGeom prst="rect">
              <a:avLst/>
            </a:prstGeom>
          </p:spPr>
        </p:pic>
        <p:sp>
          <p:nvSpPr>
            <p:cNvPr id="72" name="CaixaDeTexto 71"/>
            <p:cNvSpPr txBox="1"/>
            <p:nvPr/>
          </p:nvSpPr>
          <p:spPr>
            <a:xfrm>
              <a:off x="12383432" y="1344120"/>
              <a:ext cx="6628738" cy="53860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34400" dirty="0" smtClean="0">
                  <a:solidFill>
                    <a:schemeClr val="bg1">
                      <a:lumMod val="9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locette" panose="00000400000000000000" pitchFamily="2" charset="0"/>
                </a:rPr>
                <a:t>SBio</a:t>
              </a:r>
              <a:endParaRPr lang="pt-BR" sz="344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locette" panose="00000400000000000000" pitchFamily="2" charset="0"/>
              </a:endParaRPr>
            </a:p>
          </p:txBody>
        </p:sp>
        <p:pic>
          <p:nvPicPr>
            <p:cNvPr id="5" name="Imagem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861144" y="2521868"/>
              <a:ext cx="2654925" cy="2625261"/>
            </a:xfrm>
            <a:prstGeom prst="rect">
              <a:avLst/>
            </a:prstGeom>
          </p:spPr>
        </p:pic>
        <p:pic>
          <p:nvPicPr>
            <p:cNvPr id="6" name="Imagem 5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0274263" y="722366"/>
              <a:ext cx="5175921" cy="5626673"/>
            </a:xfrm>
            <a:prstGeom prst="rect">
              <a:avLst/>
            </a:prstGeom>
          </p:spPr>
        </p:pic>
        <p:sp>
          <p:nvSpPr>
            <p:cNvPr id="7" name="Retângulo 6"/>
            <p:cNvSpPr/>
            <p:nvPr/>
          </p:nvSpPr>
          <p:spPr>
            <a:xfrm>
              <a:off x="24591185" y="1210337"/>
              <a:ext cx="7114405" cy="53245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t-BR" b="1" dirty="0"/>
                <a:t>BIOLOGIA EM DEFESA DE TODA FORMA DE VIDA</a:t>
              </a:r>
            </a:p>
          </p:txBody>
        </p:sp>
      </p:grpSp>
      <p:pic>
        <p:nvPicPr>
          <p:cNvPr id="78" name="Picture 35" descr="https://upload.wikimedia.org/wikipedia/pt/7/71/Cnpq-logo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9095" y="38380517"/>
            <a:ext cx="4767179" cy="2211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4" name="Imagem 10"/>
          <p:cNvPicPr>
            <a:picLocks noChangeAspect="1"/>
          </p:cNvPicPr>
          <p:nvPr/>
        </p:nvPicPr>
        <p:blipFill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2143" y="38301172"/>
            <a:ext cx="3464954" cy="230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Vermelho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Riblet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/>
          </a:solidFill>
          <a:prstDash val="solid"/>
        </a:ln>
        <a:ln w="58420" cap="flat" cmpd="thickThin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27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31750" h="63500" prst="riblet"/>
          </a:sp3d>
        </a:effectStyle>
        <a:effectStyle>
          <a:effectLst>
            <a:outerShdw blurRad="50800" dist="38100" dir="27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57150" h="1143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55</Words>
  <Application>Microsoft Office PowerPoint</Application>
  <PresentationFormat>Personalizar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Velocette</vt:lpstr>
      <vt:lpstr>Tema do Office</vt:lpstr>
      <vt:lpstr>Autorxxxxxxxxxxxxxxxxxxxxxxxxxxxxxxx ¹, Autorxxxxxxxxxxxxxxxxxxxxxxxx², Autorxxxxxxxxxxxxxxxxxxxxxxxxx³  ¹ Instituição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Semana da Biologia</dc:title>
  <dc:creator>CABio</dc:creator>
  <cp:keywords>CABio</cp:keywords>
  <cp:lastModifiedBy>Usuário do Windows</cp:lastModifiedBy>
  <cp:revision>13</cp:revision>
  <dcterms:created xsi:type="dcterms:W3CDTF">2015-11-16T15:14:20Z</dcterms:created>
  <dcterms:modified xsi:type="dcterms:W3CDTF">2018-09-26T22:31:41Z</dcterms:modified>
</cp:coreProperties>
</file>